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621" r:id="rId2"/>
    <p:sldId id="629" r:id="rId3"/>
    <p:sldId id="630" r:id="rId4"/>
    <p:sldId id="631" r:id="rId5"/>
    <p:sldId id="632" r:id="rId6"/>
    <p:sldId id="618" r:id="rId7"/>
  </p:sldIdLst>
  <p:sldSz cx="12192000" cy="6858000"/>
  <p:notesSz cx="6858000" cy="9144000"/>
  <p:embeddedFontLst>
    <p:embeddedFont>
      <p:font typeface="맑은 고딕" panose="020B0503020000020004" pitchFamily="34" charset="-127"/>
      <p:regular r:id="rId10"/>
      <p:bold r:id="rId11"/>
    </p:embeddedFont>
    <p:embeddedFont>
      <p:font typeface="Bebas Neue" panose="020B0606020202050201" pitchFamily="34" charset="0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E32"/>
    <a:srgbClr val="008269"/>
    <a:srgbClr val="1FA5F8"/>
    <a:srgbClr val="EB8A5D"/>
    <a:srgbClr val="006F7E"/>
    <a:srgbClr val="00221C"/>
    <a:srgbClr val="F3C138"/>
    <a:srgbClr val="214F93"/>
    <a:srgbClr val="265DAB"/>
    <a:srgbClr val="F19C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0180" autoAdjust="0"/>
  </p:normalViewPr>
  <p:slideViewPr>
    <p:cSldViewPr snapToGrid="0">
      <p:cViewPr varScale="1">
        <p:scale>
          <a:sx n="97" d="100"/>
          <a:sy n="97" d="100"/>
        </p:scale>
        <p:origin x="-478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F2C7AC-713F-46E8-8FC7-F75E459997C2}" type="datetimeFigureOut">
              <a:rPr lang="ko-KR" altLang="en-US" smtClean="0"/>
              <a:t>2024-10-21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6215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1BCCA-8342-4B16-AA96-B36E90B93CCD}" type="datetimeFigureOut">
              <a:rPr lang="ko-KR" altLang="en-US" smtClean="0"/>
              <a:t>2024-10-21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3ED1D-5744-49B6-86B0-A532027227D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141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33ED1D-5744-49B6-86B0-A532027227D0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3313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363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EDEB2D-C933-C7EA-8E66-475CB6506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0965326-AE11-A990-9E8E-5F25C87C35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6553A26-34F5-DA2F-B6D7-EAF23E41D2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1AD2EAD-F802-A234-364C-421D82B27B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279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1D652-63CA-E854-9C76-2C12DD86E5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965C6EC-F051-8B94-C709-05A03DE77B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854FFE6-38EC-8099-802B-80583DF4F7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5A301D-2D18-01AE-94D3-C6C0AA818D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903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AA931-AA0C-D81A-A9F1-1B934DB22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2EF5786-4F44-501A-80B1-5E2B6255D8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77A1529-B88E-6548-E1E6-D668C4CB52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0C44E01-6A9F-A51A-C981-759B14B9AD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566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00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2024-10-21</a:t>
            </a:fld>
            <a:endParaRPr lang="ko-KR" altLang="en-US" dirty="0"/>
          </a:p>
        </p:txBody>
      </p:sp>
      <p:sp>
        <p:nvSpPr>
          <p:cNvPr id="1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43732" y="2103437"/>
            <a:ext cx="5157218" cy="1325563"/>
          </a:xfrm>
        </p:spPr>
        <p:txBody>
          <a:bodyPr>
            <a:noAutofit/>
          </a:bodyPr>
          <a:lstStyle>
            <a:lvl1pPr marL="0" algn="ctr" defTabSz="914400" rtl="0" eaLnBrk="1" latinLnBrk="1" hangingPunct="1">
              <a:defRPr lang="ko-KR" altLang="en-US" sz="7200" kern="12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03699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2024-10-21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FB3F91FD-FCEA-763B-CB5F-AB1666E765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73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3D9810-7F4C-DA0E-43F2-F955616161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33774" y="0"/>
            <a:ext cx="8658225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F6C374D6-6FF0-46B4-8A9E-13B3A5550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2024-10-21</a:t>
            </a:fld>
            <a:endParaRPr lang="ko-KR" altLang="en-US" dirty="0"/>
          </a:p>
        </p:txBody>
      </p:sp>
      <p:sp>
        <p:nvSpPr>
          <p:cNvPr id="9" name="바닥글 개체 틀 4">
            <a:extLst>
              <a:ext uri="{FF2B5EF4-FFF2-40B4-BE49-F238E27FC236}">
                <a16:creationId xmlns:a16="http://schemas.microsoft.com/office/drawing/2014/main" id="{E3D05EFA-F8A6-458C-AC16-64EAC6E3F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E5D421B-EE57-42ED-825F-DBDF313BC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9926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3CB493-3AEF-A06A-B2F5-B992BD44500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2456" y="-1"/>
            <a:ext cx="4702630" cy="390524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6C176D-6C25-437F-A8EA-6A4937871A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2024-10-21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E35ED-D7CA-470F-88E0-74FC2C37A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E6753F-B7DB-4745-A3A3-FFC9C55B1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103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EFAE29EA-8C4D-2652-7CE5-6895EE14EFB1}"/>
              </a:ext>
            </a:extLst>
          </p:cNvPr>
          <p:cNvSpPr/>
          <p:nvPr userDrawn="1"/>
        </p:nvSpPr>
        <p:spPr>
          <a:xfrm>
            <a:off x="0" y="1409700"/>
            <a:ext cx="12192000" cy="54483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8">
            <a:extLst>
              <a:ext uri="{FF2B5EF4-FFF2-40B4-BE49-F238E27FC236}">
                <a16:creationId xmlns:a16="http://schemas.microsoft.com/office/drawing/2014/main" id="{46BA606C-6C00-4CE5-981A-574E2465E8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150" y="1619250"/>
            <a:ext cx="10382252" cy="4304752"/>
          </a:xfrm>
          <a:noFill/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en-US" altLang="en-US" sz="1600" b="0" i="0" kern="1200" dirty="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Arial" panose="02000000000000000000" pitchFamily="2" charset="0"/>
              </a:defRPr>
            </a:lvl1pPr>
          </a:lstStyle>
          <a:p>
            <a:pPr marL="0" lv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</a:pPr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52B1C0-ABCC-48ED-A4A9-884B6674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127000"/>
            <a:ext cx="10463590" cy="1225550"/>
          </a:xfrm>
        </p:spPr>
        <p:txBody>
          <a:bodyPr>
            <a:noAutofit/>
          </a:bodyPr>
          <a:lstStyle>
            <a:lvl1pPr algn="ctr">
              <a:defRPr lang="ko-KR" altLang="en-US" sz="4800" kern="1200" spc="0">
                <a:solidFill>
                  <a:schemeClr val="accent2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BAAD56F-E555-1259-3ACF-528BF575B70C}"/>
              </a:ext>
            </a:extLst>
          </p:cNvPr>
          <p:cNvSpPr/>
          <p:nvPr userDrawn="1"/>
        </p:nvSpPr>
        <p:spPr>
          <a:xfrm>
            <a:off x="4610100" y="0"/>
            <a:ext cx="2971800" cy="8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95563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2024-10-21</a:t>
            </a:fld>
            <a:endParaRPr lang="ko-KR" altLang="en-US" dirty="0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137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2024-10-21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7375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5" Type="http://schemas.openxmlformats.org/officeDocument/2006/relationships/image" Target="../media/image4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>
            <a:extLst>
              <a:ext uri="{FF2B5EF4-FFF2-40B4-BE49-F238E27FC236}">
                <a16:creationId xmlns:a16="http://schemas.microsoft.com/office/drawing/2014/main" id="{818461F4-084A-6CA4-9AD2-3FAD2105E3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7802" b="7802"/>
          <a:stretch/>
        </p:blipFill>
        <p:spPr/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FF6F039-B4E2-6E45-60C8-342CA6B568F7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362200" y="4730035"/>
            <a:ext cx="7467600" cy="249636"/>
          </a:xfrm>
          <a:prstGeom prst="rect">
            <a:avLst/>
          </a:prstGeom>
          <a:noFill/>
          <a:ln>
            <a:noFill/>
          </a:ln>
        </p:spPr>
        <p:txBody>
          <a:bodyPr wrap="square" lIns="108000" tIns="0" rIns="108000" bIns="0" anchor="ctr">
            <a:noAutofit/>
          </a:bodyPr>
          <a:lstStyle/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Noto Sans" panose="020B0502040504020204" pitchFamily="34" charset="0"/>
                <a:cs typeface="Noto Sans" panose="020B0502040504020204" pitchFamily="34" charset="0"/>
              </a:rPr>
              <a:t>BIRDING MADE EASY AS FLY</a:t>
            </a:r>
            <a:endParaRPr kumimoji="0" lang="ko-KR" alt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Noto Sans" panose="020B0502040504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6AE0BD-6884-6906-7559-5C7C0F88FE31}"/>
              </a:ext>
            </a:extLst>
          </p:cNvPr>
          <p:cNvSpPr/>
          <p:nvPr/>
        </p:nvSpPr>
        <p:spPr>
          <a:xfrm>
            <a:off x="2362201" y="2104017"/>
            <a:ext cx="5320282" cy="11932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38DE150-0904-08B9-4498-2FEAAC9949C9}"/>
              </a:ext>
            </a:extLst>
          </p:cNvPr>
          <p:cNvSpPr/>
          <p:nvPr/>
        </p:nvSpPr>
        <p:spPr>
          <a:xfrm>
            <a:off x="4509518" y="3297311"/>
            <a:ext cx="5320282" cy="1193294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6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BeakPeek</a:t>
            </a:r>
            <a:endParaRPr lang="ko-KR" alt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4116000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173638" y="3340593"/>
            <a:ext cx="4351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7200" dirty="0">
                <a:ln>
                  <a:solidFill>
                    <a:srgbClr val="009EFF">
                      <a:alpha val="0"/>
                    </a:srgbClr>
                  </a:solidFill>
                </a:ln>
                <a:solidFill>
                  <a:prstClr val="white"/>
                </a:solidFill>
                <a:latin typeface="Bebas Neue"/>
                <a:ea typeface="Calibri" panose="020F0502020204030204" pitchFamily="34" charset="0"/>
              </a:rPr>
              <a:t>Millennium</a:t>
            </a:r>
            <a:endParaRPr lang="ko-KR" altLang="en-US" sz="7200" dirty="0">
              <a:ln>
                <a:solidFill>
                  <a:srgbClr val="009EFF">
                    <a:alpha val="0"/>
                  </a:srgbClr>
                </a:solidFill>
              </a:ln>
              <a:solidFill>
                <a:prstClr val="white"/>
              </a:solidFill>
              <a:latin typeface="Bebas Neue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607A63A-249B-3EC6-8665-006BEF033CFA}"/>
              </a:ext>
            </a:extLst>
          </p:cNvPr>
          <p:cNvSpPr txBox="1"/>
          <p:nvPr/>
        </p:nvSpPr>
        <p:spPr>
          <a:xfrm>
            <a:off x="6506418" y="5735880"/>
            <a:ext cx="5818059" cy="16312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dist"/>
            <a:r>
              <a:rPr lang="en-ZA" altLang="ko-KR" sz="10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15000"/>
                  </a:schemeClr>
                </a:solidFill>
                <a:latin typeface="+mj-lt"/>
              </a:rPr>
              <a:t>Group 22</a:t>
            </a:r>
            <a:endParaRPr lang="ko-KR" altLang="en-US" sz="10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15000"/>
                </a:schemeClr>
              </a:solidFill>
              <a:latin typeface="+mj-lt"/>
            </a:endParaRPr>
          </a:p>
        </p:txBody>
      </p:sp>
      <p:pic>
        <p:nvPicPr>
          <p:cNvPr id="4" name="Picture 3" descr="A colorful bird with a black background&#10;&#10;Description automatically generated">
            <a:extLst>
              <a:ext uri="{FF2B5EF4-FFF2-40B4-BE49-F238E27FC236}">
                <a16:creationId xmlns:a16="http://schemas.microsoft.com/office/drawing/2014/main" id="{2532775B-7313-12C9-C051-8EDCC531E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587" y="2276493"/>
            <a:ext cx="769877" cy="7698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E3C0A5-DCF5-7FB4-3180-D708166CE78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2524917" y="390805"/>
            <a:ext cx="2850939" cy="63467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C13CBE-49D6-C878-2237-3968B253051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6543709" y="390805"/>
            <a:ext cx="2850939" cy="6346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1643F4-7995-84FA-6896-D92E792FACE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0566467" y="379660"/>
            <a:ext cx="2850939" cy="634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87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68" t="8996" r="87" b="18599"/>
          <a:stretch/>
        </p:blipFill>
        <p:spPr>
          <a:xfrm>
            <a:off x="-21319" y="-26609"/>
            <a:ext cx="12221826" cy="6888929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-52452" y="-135916"/>
            <a:ext cx="12252959" cy="6993915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4094028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0F84A3-84C1-BBCC-769F-F03F278E2BF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29765" y="255632"/>
            <a:ext cx="2850939" cy="6346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5FF922-EA35-FF02-0AFF-ED2E501F106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48557" y="255632"/>
            <a:ext cx="2850939" cy="63467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D1CCF6-492C-BAF6-CFDC-8ED4C5C172A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8671315" y="244487"/>
            <a:ext cx="2850939" cy="63467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9203872-1C18-CF58-E798-8FF090F2F85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2502767" y="244486"/>
            <a:ext cx="2850939" cy="634673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6A63CC2-D51E-D000-DD86-CD9CB4D0606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6303111" y="244487"/>
            <a:ext cx="2850939" cy="634673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3F11887-BB23-BF5A-658D-77A1D3CA44B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20321903" y="244487"/>
            <a:ext cx="2850939" cy="63467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3C5A2-3AC4-0923-F0EA-DFD797BC6BA5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4344661" y="233342"/>
            <a:ext cx="2850939" cy="634673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5C09AF2-C459-9079-22DA-43489A24CB9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28176113" y="233341"/>
            <a:ext cx="2850939" cy="6346733"/>
          </a:xfrm>
          <a:prstGeom prst="rect">
            <a:avLst/>
          </a:prstGeom>
        </p:spPr>
      </p:pic>
      <p:sp>
        <p:nvSpPr>
          <p:cNvPr id="21" name="직사각형 53">
            <a:extLst>
              <a:ext uri="{FF2B5EF4-FFF2-40B4-BE49-F238E27FC236}">
                <a16:creationId xmlns:a16="http://schemas.microsoft.com/office/drawing/2014/main" id="{BCD813FC-46AB-A7CA-4E6C-5FDFCD2F7FA3}"/>
              </a:ext>
            </a:extLst>
          </p:cNvPr>
          <p:cNvSpPr/>
          <p:nvPr/>
        </p:nvSpPr>
        <p:spPr>
          <a:xfrm>
            <a:off x="35359686" y="-11146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3904EFE-4893-796C-7609-B4B8209A0E0D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1895423" y="244487"/>
            <a:ext cx="2850939" cy="634673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6FF762D-A548-1153-EAF4-378C7A3259AA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35914215" y="244487"/>
            <a:ext cx="2850939" cy="634673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A210FBF-84F5-EA4D-DFA8-DCFC0E5C1E1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39936973" y="233342"/>
            <a:ext cx="2850939" cy="634673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A77095D-77D5-5860-6BDB-59F83E524351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43768425" y="233341"/>
            <a:ext cx="2850939" cy="634673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0EDA215-101C-BE8B-A150-B908D0A882CA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47568769" y="233341"/>
            <a:ext cx="2850939" cy="634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88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BE336-DC7D-35B2-FDEA-F650F09F3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5387F622-8C8A-CC0C-53C8-46AA6C6C2FA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68" t="8996" r="87" b="18599"/>
          <a:stretch/>
        </p:blipFill>
        <p:spPr>
          <a:xfrm>
            <a:off x="-21319" y="-26609"/>
            <a:ext cx="12221826" cy="6888929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25E8EF2-0887-F6C9-9636-F0AE85908A3C}"/>
              </a:ext>
            </a:extLst>
          </p:cNvPr>
          <p:cNvSpPr/>
          <p:nvPr/>
        </p:nvSpPr>
        <p:spPr>
          <a:xfrm>
            <a:off x="-52452" y="-135916"/>
            <a:ext cx="12252959" cy="7117161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51D20A5-DF99-1727-AA08-57350A8B3CAE}"/>
              </a:ext>
            </a:extLst>
          </p:cNvPr>
          <p:cNvSpPr/>
          <p:nvPr/>
        </p:nvSpPr>
        <p:spPr>
          <a:xfrm>
            <a:off x="4094028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5FA963-8171-06F7-98B1-668CFA7592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1018896" y="307815"/>
            <a:ext cx="2850939" cy="63467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E86F79-E082-F957-41BF-FF50A168C76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7000104" y="307815"/>
            <a:ext cx="2850939" cy="63467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430479-3E8D-B902-3A5F-8548A78F6A7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2977346" y="296670"/>
            <a:ext cx="2850939" cy="63467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861621-EDCA-E976-4316-1F026BC0A0B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854106" y="296669"/>
            <a:ext cx="2850939" cy="63467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087B77-08CE-75AF-E726-72A3927A0EC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654450" y="296670"/>
            <a:ext cx="2850939" cy="63467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9C509D-0F3D-34A8-38CB-AB3013CD3CAB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8673242" y="296670"/>
            <a:ext cx="2850939" cy="63467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10134D1-E675-8CBC-9132-71B4826CB1C2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2536974" y="307817"/>
            <a:ext cx="2850939" cy="63467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8309D36-156F-01CE-1754-4C41D30C0C7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6368426" y="307816"/>
            <a:ext cx="2850939" cy="634673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2C6395B-C085-5FC2-6698-95D5F2A34444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20087736" y="318962"/>
            <a:ext cx="2850939" cy="634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42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082CD1-3654-4147-8961-31A804F91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DC6DF503-C101-873F-3D38-04A7205A567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68" t="8996" r="87" b="18599"/>
          <a:stretch/>
        </p:blipFill>
        <p:spPr>
          <a:xfrm>
            <a:off x="-21319" y="-26609"/>
            <a:ext cx="12221826" cy="6888929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C700AA7-7828-864A-BB08-621A52B97E35}"/>
              </a:ext>
            </a:extLst>
          </p:cNvPr>
          <p:cNvSpPr/>
          <p:nvPr/>
        </p:nvSpPr>
        <p:spPr>
          <a:xfrm>
            <a:off x="-52452" y="-135916"/>
            <a:ext cx="12252959" cy="7117161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88BCC979-B984-0F01-31A0-E88556FEBA1B}"/>
              </a:ext>
            </a:extLst>
          </p:cNvPr>
          <p:cNvSpPr/>
          <p:nvPr/>
        </p:nvSpPr>
        <p:spPr>
          <a:xfrm>
            <a:off x="4094028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8A076B-0902-9010-CC8D-91D71CE01BF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0818408" y="187059"/>
            <a:ext cx="2850939" cy="63467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2A2E9C-EB1B-D878-C5CE-B759EA7ED4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7018064" y="187060"/>
            <a:ext cx="2850939" cy="63467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24292-A6EE-9EC2-E4BB-CEAA0C334B3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2999272" y="187060"/>
            <a:ext cx="2850939" cy="63467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952EC7E-BDF3-42B1-E21C-E89B56C795A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864460" y="198207"/>
            <a:ext cx="2850939" cy="63467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66DF9EA-B20E-39A6-3A04-A561D235DA0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695912" y="198206"/>
            <a:ext cx="2850939" cy="634673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DB3D03-1B89-FE32-3709-FF14CDE5434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8415222" y="209352"/>
            <a:ext cx="2850939" cy="63467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178D418-547C-45B6-2C1A-1FBEA1AFD1B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2296388" y="209351"/>
            <a:ext cx="2850939" cy="63467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FDB207-DDC7-B49D-AA53-5D4520F504C3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6319146" y="198206"/>
            <a:ext cx="2850939" cy="63467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D8C5AF-97B8-D6CC-97DC-9A1FE1A5F378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20115524" y="187059"/>
            <a:ext cx="2850939" cy="634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069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55D43-A091-2431-E884-6A9A0D6CC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635D6851-E113-BAC9-AE28-8BCDFE4FB18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68" t="8996" r="87" b="18599"/>
          <a:stretch/>
        </p:blipFill>
        <p:spPr>
          <a:xfrm>
            <a:off x="-21319" y="-26609"/>
            <a:ext cx="12221826" cy="6888929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C6B2D1A-426B-B869-2EDD-D5CBD9492E3D}"/>
              </a:ext>
            </a:extLst>
          </p:cNvPr>
          <p:cNvSpPr/>
          <p:nvPr/>
        </p:nvSpPr>
        <p:spPr>
          <a:xfrm>
            <a:off x="-52452" y="-135916"/>
            <a:ext cx="12252959" cy="7117161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6E9B2949-E75F-4161-E4D7-2DFF7077805D}"/>
              </a:ext>
            </a:extLst>
          </p:cNvPr>
          <p:cNvSpPr/>
          <p:nvPr/>
        </p:nvSpPr>
        <p:spPr>
          <a:xfrm>
            <a:off x="4094028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160A8AD-666D-E34A-778A-3F6FA99E96F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8891790" y="285526"/>
            <a:ext cx="2850939" cy="63467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6F6731-6800-8411-A76C-C964DD45650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5060338" y="285525"/>
            <a:ext cx="2850939" cy="634673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2860DD2-4D47-2137-C881-6A6A295E36F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1341028" y="296671"/>
            <a:ext cx="2850939" cy="63467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12F9765-A0A9-4BBC-2931-EBF57CC9BC3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540138" y="296670"/>
            <a:ext cx="2850939" cy="63467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F0A2D5-3C6C-08FC-8D59-A501B8E0098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562896" y="285525"/>
            <a:ext cx="2850939" cy="63467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87E7EA-89BF-31EE-3B2B-46DEC7EEC3E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0521387" y="296670"/>
            <a:ext cx="2850939" cy="63467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685A19-254D-7738-485C-501ACC22C70E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4321731" y="296670"/>
            <a:ext cx="2850939" cy="634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23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28326B27-1F1B-9095-4D1F-E48EB24329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1"/>
            <a:ext cx="12192000" cy="6858000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3C81EA-6DC1-E442-8ECF-E7C74328C74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D8C9D76-6F6E-C1B1-DED1-5DE0B947AA9B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FB52DA6-1478-17F0-F43A-C97EAF439887}"/>
              </a:ext>
            </a:extLst>
          </p:cNvPr>
          <p:cNvSpPr/>
          <p:nvPr/>
        </p:nvSpPr>
        <p:spPr>
          <a:xfrm>
            <a:off x="381000" y="6438900"/>
            <a:ext cx="11430000" cy="454025"/>
          </a:xfrm>
          <a:prstGeom prst="roundRect">
            <a:avLst/>
          </a:prstGeom>
          <a:solidFill>
            <a:srgbClr val="008269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DBCE3A-DC08-B429-2F63-2CFE93F7A357}"/>
              </a:ext>
            </a:extLst>
          </p:cNvPr>
          <p:cNvSpPr/>
          <p:nvPr/>
        </p:nvSpPr>
        <p:spPr>
          <a:xfrm flipH="1">
            <a:off x="3752400" y="3961968"/>
            <a:ext cx="4687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BeakPeek</a:t>
            </a:r>
            <a:endParaRPr lang="en-US" altLang="ko-KR" sz="1600" dirty="0">
              <a:solidFill>
                <a:schemeClr val="bg1"/>
              </a:solidFill>
              <a:latin typeface="Arial" panose="020B0604020202020204" pitchFamily="34" charset="0"/>
              <a:ea typeface="Noto Sans" panose="020B0502040504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millennium.capstone@gmail.com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Group 22</a:t>
            </a:r>
          </a:p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Charl</a:t>
            </a:r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 Pretorius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4FC551-1064-46BD-B962-4E1A0A414ACC}"/>
              </a:ext>
            </a:extLst>
          </p:cNvPr>
          <p:cNvSpPr txBox="1"/>
          <p:nvPr/>
        </p:nvSpPr>
        <p:spPr>
          <a:xfrm>
            <a:off x="2981327" y="2169749"/>
            <a:ext cx="6229348" cy="176971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algn="ctr">
              <a:spcBef>
                <a:spcPct val="0"/>
              </a:spcBef>
              <a:spcAft>
                <a:spcPts val="200"/>
              </a:spcAft>
              <a:defRPr sz="115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63500">
                    <a:schemeClr val="tx2">
                      <a:alpha val="14000"/>
                    </a:schemeClr>
                  </a:glow>
                </a:effectLst>
                <a:latin typeface="+mj-lt"/>
                <a:ea typeface="Vollkorn" panose="00000500000000000000" pitchFamily="2" charset="0"/>
              </a:defRPr>
            </a:lvl1pPr>
          </a:lstStyle>
          <a:p>
            <a:pPr algn="dist"/>
            <a:r>
              <a:rPr lang="en-US" altLang="ko-KR" dirty="0" err="1">
                <a:ea typeface="Calibri" panose="020F0502020204030204" pitchFamily="34" charset="0"/>
              </a:rPr>
              <a:t>ThankYou</a:t>
            </a:r>
            <a:r>
              <a:rPr lang="en-US" altLang="ko-KR" dirty="0">
                <a:ea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687435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사용자 지정 12">
      <a:dk1>
        <a:sysClr val="windowText" lastClr="000000"/>
      </a:dk1>
      <a:lt1>
        <a:sysClr val="window" lastClr="FFFFFF"/>
      </a:lt1>
      <a:dk2>
        <a:srgbClr val="242852"/>
      </a:dk2>
      <a:lt2>
        <a:srgbClr val="8BD6F6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ebas Neue, Calibri">
      <a:majorFont>
        <a:latin typeface="Bebas Neue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18279</TotalTime>
  <Words>28</Words>
  <Application>Microsoft Office PowerPoint</Application>
  <PresentationFormat>Widescreen</PresentationFormat>
  <Paragraphs>15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Bebas Neue</vt:lpstr>
      <vt:lpstr>맑은 고딕</vt:lpstr>
      <vt:lpstr>Calibri Light</vt:lpstr>
      <vt:lpstr>Office 테마</vt:lpstr>
      <vt:lpstr>BeakPeek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MJ.KIM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CHARL PIETER PRETORIUS</cp:lastModifiedBy>
  <cp:revision>180</cp:revision>
  <dcterms:created xsi:type="dcterms:W3CDTF">2019-02-04T04:34:17Z</dcterms:created>
  <dcterms:modified xsi:type="dcterms:W3CDTF">2024-10-20T23:43:34Z</dcterms:modified>
  <cp:category>www.slidemembers.com</cp:category>
</cp:coreProperties>
</file>

<file path=docProps/thumbnail.jpeg>
</file>